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</p:sldIdLst>
  <p:sldSz cx="12192000" cy="6858000"/>
  <p:notesSz cx="6858000" cy="9144000"/>
  <p:embeddedFontLst>
    <p:embeddedFont>
      <p:font typeface="210 옴니고딕OTF 040" panose="02020503020101020101" pitchFamily="18" charset="-127"/>
      <p:regular r:id="rId3"/>
    </p:embeddedFont>
    <p:embeddedFont>
      <p:font typeface="맑은 고딕" panose="020B0503020000020004" pitchFamily="50" charset="-127"/>
      <p:regular r:id="rId4"/>
      <p:bold r:id="rId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3.fntdata"/><Relationship Id="rId4" Type="http://schemas.openxmlformats.org/officeDocument/2006/relationships/font" Target="fonts/font2.fntdata"/><Relationship Id="rId9" Type="http://schemas.openxmlformats.org/officeDocument/2006/relationships/tableStyles" Target="tableStyle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313316-B0E7-4664-A97D-81D72C0505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C58DDD-499D-4A0C-A6D8-2721B810F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A4FCB-370D-4F36-82CA-999C38275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338260-7242-41BF-8A8D-7D80D58FE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E5682A-D9F5-4081-BB98-A902EE6B5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377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09AC43-845F-4EFA-A40A-492150F83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226B43-A70A-4B9F-AF32-3AC3367A0C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FCC924-B5D5-45FA-B15B-62B6D2FE8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C80010-63F6-4028-BA67-8411CF0C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7F7411-50A0-43A4-8F02-83FA7E26B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21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AF26FE1-DBCA-47AA-BD52-479EB0922A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BB2F11-D6AC-4F79-B4C0-79D855B767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420E49-6614-4F28-9246-81A9AFA54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F5F651-24F7-4038-A758-7807C36D1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B6AC76-C9C8-45D4-A8FB-416EB7A4F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3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3CFC9F-661B-46FC-BDB8-9AA8451A7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C4D524-8871-4477-BEE3-2019422C6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084635-9B69-4AD4-8E0F-87B734462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95DC55-8A08-4C58-9756-FFF32CE59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DD9B38-A611-4EE7-90B2-9D5E49D9B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9819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6050E-0D64-4005-AC47-57B132EBE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FC4FF6-B975-4BFA-82BF-693FCD6A8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ECEAB6-8620-4F17-90FF-5640F14F6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3B5992-E2CB-4DF7-9DA7-711DD3EF7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0FBA42-6FE2-4490-B533-9546C4949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46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BD9297-4AD1-460A-AAB7-35EA27915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96D83F-7DD6-4E69-8C5E-E2CE9A5342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8D933E-ACED-4A50-BBB8-49C9150FDA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F69244-D022-4E82-9464-4F32F0157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428BEB-0CBC-454F-94F9-34DA84EE6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AB3BE1-E082-4734-86B5-63D344A3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044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4EB76-8613-4F03-864E-2417FA2AE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87970A-46CD-420C-9F38-724597BC7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F7C356-2D4D-4A08-BE74-6BB95EF73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6D50FE0-8757-40DA-91B8-90C109CC64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616390A-1C3B-4804-9A00-D50FEBA3A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B1B256-EA86-4B7A-B187-0EAFCF534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86038B2-00B8-4A81-9136-D25C8CCE8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62A0DBD-54C8-4008-AD33-327D4D855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4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D841D5-790D-408D-BE8A-37E8D1784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F8BDAAD-C344-4591-B55A-DC2123BF4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2954928-F845-4216-82A4-3332CFA2A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E853D0-583A-4A81-AB33-14500F8CE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470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16D407A-E4C9-4AA8-B101-9E5FAD288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1E3FC59-0E34-42A6-AFA2-38DF4B856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E6506A-C0CD-45F5-BD6D-D71821551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1659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D004E3-89D2-4218-943F-A43EE290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77F0CE-0EF2-416A-9ABA-22E953B9A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FB55BA-4833-4E39-B5A3-00DA134183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C34D97-8CD8-4384-B38E-8B83A6F00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A97080-9CE6-4A7E-B25A-D0914BE0E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AC7615-D598-41A5-AF81-93DFE6F71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337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87980F-5847-4CDC-82BA-DB21EF797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00B4117-E392-4FE3-8B17-486AC63A7A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5059465-F731-4717-A12A-83275FF485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64C991-3F2E-4E6E-9186-070CA2120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4AE3B3-B816-4AC6-931C-828CA486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148C09-65AA-482F-833D-DF288D8C8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310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8B36F5-18D4-4B19-AFA1-C9D073168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C3FB1D-A73F-4C98-A641-9886A70CA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FA8210-313F-499F-BB2A-2724FF3BF4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1E9CA-5D0D-4864-BCFF-CA30733F5993}" type="datetimeFigureOut">
              <a:rPr lang="ko-KR" altLang="en-US" smtClean="0"/>
              <a:t>2018-04-01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1E3A00-776F-42A0-850C-CFB246FAF3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FC5AA9-EBCA-4744-ACE1-433210DEF9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69B94-5ED7-4103-9E61-377E4220F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498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자연, 실외, 눈, 산이(가) 표시된 사진&#10;&#10;매우 높은 신뢰도로 생성된 설명">
            <a:extLst>
              <a:ext uri="{FF2B5EF4-FFF2-40B4-BE49-F238E27FC236}">
                <a16:creationId xmlns:a16="http://schemas.microsoft.com/office/drawing/2014/main" id="{A6204DA7-76F9-48BE-9F2E-4BF06B9C1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C4F4BD9-989F-4EF4-8C03-6BC6B7E29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370" y="901082"/>
            <a:ext cx="5055836" cy="5055836"/>
          </a:xfrm>
          <a:prstGeom prst="rect">
            <a:avLst/>
          </a:prstGeom>
          <a:effectLst>
            <a:outerShdw blurRad="2794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9D6B24E-D2A8-4980-A687-277D37692B5A}"/>
              </a:ext>
            </a:extLst>
          </p:cNvPr>
          <p:cNvSpPr txBox="1"/>
          <p:nvPr/>
        </p:nvSpPr>
        <p:spPr>
          <a:xfrm>
            <a:off x="6059009" y="3136612"/>
            <a:ext cx="49808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210 옴니고딕OTF 040" panose="02020503020101020101" pitchFamily="18" charset="-127"/>
                <a:ea typeface="210 옴니고딕OTF 040" panose="02020503020101020101" pitchFamily="18" charset="-127"/>
              </a:rPr>
              <a:t>하얀 지팡이가 소리가 되어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4E7B14-B46B-46A4-B69D-12C218FDF7E9}"/>
              </a:ext>
            </a:extLst>
          </p:cNvPr>
          <p:cNvSpPr txBox="1"/>
          <p:nvPr/>
        </p:nvSpPr>
        <p:spPr>
          <a:xfrm>
            <a:off x="8927729" y="3330102"/>
            <a:ext cx="20938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210 옴니고딕OTF 040" panose="02020503020101020101" pitchFamily="18" charset="-127"/>
                <a:ea typeface="210 옴니고딕OTF 040" panose="02020503020101020101" pitchFamily="18" charset="-127"/>
              </a:rPr>
              <a:t>CANETIS</a:t>
            </a:r>
            <a:endParaRPr lang="ko-KR" altLang="en-US" sz="3200" dirty="0">
              <a:solidFill>
                <a:schemeClr val="bg1"/>
              </a:solidFill>
              <a:latin typeface="210 옴니고딕OTF 040" panose="02020503020101020101" pitchFamily="18" charset="-127"/>
              <a:ea typeface="210 옴니고딕OTF 040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4143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 L -0.20755 0 " pathEditMode="relative" rAng="0" ptsTypes="AA">
                                      <p:cBhvr>
                                        <p:cTn id="10" dur="1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378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64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0 L -1.875E-6 -0.06389 " pathEditMode="relative" rAng="0" ptsTypes="AA">
                                      <p:cBhvr>
                                        <p:cTn id="16" dur="1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7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3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210 옴니고딕OTF 040</vt:lpstr>
      <vt:lpstr>맑은 고딕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박재성</dc:creator>
  <cp:lastModifiedBy>박재성</cp:lastModifiedBy>
  <cp:revision>3</cp:revision>
  <dcterms:created xsi:type="dcterms:W3CDTF">2018-03-31T18:43:14Z</dcterms:created>
  <dcterms:modified xsi:type="dcterms:W3CDTF">2018-03-31T19:09:50Z</dcterms:modified>
</cp:coreProperties>
</file>

<file path=docProps/thumbnail.jpeg>
</file>